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/Relationships>
</file>

<file path=ppt/media/image1.jpg>
</file>

<file path=ppt/media/image2.jpg>
</file>

<file path=ppt/media/image3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>
              <a:defRPr sz="3000" b="1">
                <a:solidFill>
                  <a:srgbClr val="000000"/>
                </a:solidFill>
              </a:defRPr>
            </a:pPr>
            <a:r>
              <a:t>Artificial Intelligence in Agriculture: Cultivating the Future of Farming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>
              <a:defRPr sz="2000">
                <a:solidFill>
                  <a:srgbClr val="000000"/>
                </a:solidFill>
              </a:defRPr>
            </a:pPr>
            <a:r>
              <a:t>Created By Nishant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000" b="1"/>
            </a:pPr>
            <a:r>
              <a:t>Why AI? The Challenges Facing Modern Agriculture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000">
                <a:solidFill>
                  <a:srgbClr val="000000"/>
                </a:solidFill>
              </a:defRPr>
            </a:pPr>
            <a:r>
              <a:t>Global population projected to reach 9.7 billion by 2050, increasing food demand.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Climate change leading to unpredictable weather and water scarcity.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Rising operational costs and labor shortages in the farming sector.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Need for sustainable practices to reduce environmental impact.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Pressure to maximize crop yield and ensure food quality.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914400" y="9144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000" b="1">
                <a:solidFill>
                  <a:srgbClr val="000000"/>
                </a:solidFill>
              </a:defRPr>
            </a:pPr>
            <a:r>
              <a:t>Smart Farming in Action: Precision Agriculture &amp; Drones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828800"/>
            <a:ext cx="36576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FF00FF"/>
                </a:solidFill>
              </a:defRPr>
            </a:pPr>
            <a:r>
              <a:t>Precision Farming: Using AI with IoT sensors and GPS to precisely manage farms.</a:t>
            </a:r>
          </a:p>
          <a:p>
            <a:pPr>
              <a:defRPr sz="2000">
                <a:solidFill>
                  <a:srgbClr val="FF00FF"/>
                </a:solidFill>
              </a:defRPr>
            </a:pPr>
            <a:r>
              <a:t>- AI algorithms analyze data for targeted application of water, fertilizer, and pesticides, reducing waste.</a:t>
            </a:r>
          </a:p>
          <a:p>
            <a:pPr>
              <a:defRPr sz="2000">
                <a:solidFill>
                  <a:srgbClr val="FF00FF"/>
                </a:solidFill>
              </a:defRPr>
            </a:pPr>
            <a:r>
              <a:t>Agricultural Drones: Providing a bird's-eye view for intelligent farm management.</a:t>
            </a:r>
          </a:p>
          <a:p>
            <a:pPr>
              <a:defRPr sz="2000">
                <a:solidFill>
                  <a:srgbClr val="FF00FF"/>
                </a:solidFill>
              </a:defRPr>
            </a:pPr>
            <a:r>
              <a:t>- AI-powered image analysis for crop health monitoring (NDVI).</a:t>
            </a:r>
          </a:p>
          <a:p>
            <a:pPr>
              <a:defRPr sz="2000">
                <a:solidFill>
                  <a:srgbClr val="FF00FF"/>
                </a:solidFill>
              </a:defRPr>
            </a:pPr>
            <a:r>
              <a:t>- Automated and targeted spraying, planting, and irrigation.</a:t>
            </a:r>
          </a:p>
        </p:txBody>
      </p:sp>
      <p:pic>
        <p:nvPicPr>
          <p:cNvPr id="6" name="Picture 5" descr="temp_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828800"/>
            <a:ext cx="48768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4" name="TextBox 3"/>
          <p:cNvSpPr txBox="1"/>
          <p:nvPr/>
        </p:nvSpPr>
        <p:spPr>
          <a:xfrm>
            <a:off x="914400" y="914400"/>
            <a:ext cx="73152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000" b="1">
                <a:solidFill>
                  <a:srgbClr val="000000"/>
                </a:solidFill>
              </a:defRPr>
            </a:pPr>
            <a:r>
              <a:t>AI-Powered Insights: Predictive Analytics &amp; Robotics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1828800"/>
            <a:ext cx="36576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FF00FF"/>
                </a:solidFill>
              </a:defRPr>
            </a:pPr>
            <a:r>
              <a:t>Predictive Analytics: AI models that forecast future events.</a:t>
            </a:r>
          </a:p>
          <a:p>
            <a:pPr>
              <a:defRPr sz="2000">
                <a:solidFill>
                  <a:srgbClr val="FF00FF"/>
                </a:solidFill>
              </a:defRPr>
            </a:pPr>
            <a:r>
              <a:t>- Predicting crop yields based on historical data and weather patterns.</a:t>
            </a:r>
          </a:p>
          <a:p>
            <a:pPr>
              <a:defRPr sz="2000">
                <a:solidFill>
                  <a:srgbClr val="FF00FF"/>
                </a:solidFill>
              </a:defRPr>
            </a:pPr>
            <a:r>
              <a:t>- Early forecasting of pest and disease outbreaks for proactive management.</a:t>
            </a:r>
          </a:p>
          <a:p>
            <a:pPr>
              <a:defRPr sz="2000">
                <a:solidFill>
                  <a:srgbClr val="FF00FF"/>
                </a:solidFill>
              </a:defRPr>
            </a:pPr>
            <a:r>
              <a:t>- Optimizing harvest schedules for peak quality and market value.</a:t>
            </a:r>
          </a:p>
          <a:p>
            <a:pPr>
              <a:defRPr sz="2000">
                <a:solidFill>
                  <a:srgbClr val="FF00FF"/>
                </a:solidFill>
              </a:defRPr>
            </a:pPr>
            <a:r>
              <a:t>Agricultural Robots (Agribots): Automating repetitive and labor-intensive tasks.</a:t>
            </a:r>
          </a:p>
          <a:p>
            <a:pPr>
              <a:defRPr sz="2000">
                <a:solidFill>
                  <a:srgbClr val="FF00FF"/>
                </a:solidFill>
              </a:defRPr>
            </a:pPr>
            <a:r>
              <a:t>- Autonomous tractors for plowing and planting.</a:t>
            </a:r>
          </a:p>
          <a:p>
            <a:pPr>
              <a:defRPr sz="2000">
                <a:solidFill>
                  <a:srgbClr val="FF00FF"/>
                </a:solidFill>
              </a:defRPr>
            </a:pPr>
            <a:r>
              <a:t>- Robotic systems for precise weeding and harvesting.</a:t>
            </a:r>
          </a:p>
        </p:txBody>
      </p:sp>
      <p:pic>
        <p:nvPicPr>
          <p:cNvPr id="6" name="Picture 5" descr="temp_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828800"/>
            <a:ext cx="54864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000" b="1"/>
            </a:pPr>
            <a:r>
              <a:t>Reaping the Rewards: The Impact of AI on Farming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000">
                <a:solidFill>
                  <a:srgbClr val="000000"/>
                </a:solidFill>
              </a:defRPr>
            </a:pPr>
            <a:r>
              <a:t>Increased Efficiency &amp; Productivity: Achieving higher crop yields with fewer resources.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Cost Reduction: Optimizing the use of water, fertilizer, pesticides, and labor.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Enhanced Sustainability: Minimizing environmental footprint through data-driven precision.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Data-Driven Decisions: Empowering farmers with actionable insights instead of guesswork.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Improved Crop Quality: Early detection of diseases and nutrient deficiencies leads to healthier produce.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000" b="1"/>
            </a:pPr>
            <a:r>
              <a:t>The Road Ahead: Challenges and Future Outlook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000">
                <a:solidFill>
                  <a:srgbClr val="000000"/>
                </a:solidFill>
              </a:defRPr>
            </a:pPr>
            <a:r>
              <a:t>Current Challenges: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- High initial cost of technology and implementation.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- Need for technical expertise and training for farmers.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- Data privacy and security concerns.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- Limited internet connectivity in many rural areas.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Future Trends: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- Hyper-automation leading to fully autonomous farms.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- AI integration with blockchain for supply chain transparency.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- Advanced AI for soil health analysis and management.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000" b="1"/>
            </a:pPr>
            <a:r>
              <a:t>Sowing the Seeds of a Smarter Future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000">
                <a:solidFill>
                  <a:srgbClr val="000000"/>
                </a:solidFill>
              </a:defRPr>
            </a:pPr>
            <a:r>
              <a:t>AI is not replacing farmers; it's empowering them with powerful new tools.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Adopting these technologies is crucial for building a sustainable and resilient global food system.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AI in agriculture is key to feeding the future generation efficiently and responsibly.</a:t>
            </a:r>
          </a:p>
          <a:p>
            <a:pPr>
              <a:defRPr sz="2000">
                <a:solidFill>
                  <a:srgbClr val="000000"/>
                </a:solidFill>
              </a:defRPr>
            </a:pPr>
            <a:r>
              <a:t>Thank You &amp; Q/A</a:t>
            </a:r>
          </a:p>
        </p:txBody>
      </p:sp>
      <p:pic>
        <p:nvPicPr>
          <p:cNvPr id="4" name="Picture 3" descr="temp_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828800"/>
            <a:ext cx="5485905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